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E6C6C-D81E-492C-BDF0-767C49DFD825}" v="322" dt="2025-02-27T13:55:4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07"/>
  </p:normalViewPr>
  <p:slideViewPr>
    <p:cSldViewPr snapToGrid="0" snapToObjects="1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03D2D-AD62-3B4A-850F-093676E69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sv-SE" sz="6600" dirty="0" err="1">
                <a:latin typeface="Calibri" panose="020F0502020204030204" pitchFamily="34" charset="0"/>
                <a:cs typeface="Calibri" panose="020F0502020204030204" pitchFamily="34" charset="0"/>
              </a:rPr>
              <a:t>nerike</a:t>
            </a:r>
            <a:r>
              <a:rPr lang="sv-SE" sz="6600" dirty="0">
                <a:latin typeface="Calibri" panose="020F0502020204030204" pitchFamily="34" charset="0"/>
                <a:cs typeface="Calibri" panose="020F0502020204030204" pitchFamily="34" charset="0"/>
              </a:rPr>
              <a:t>, årsmöte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1D0273-793A-3A4A-BD5C-01A865815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9 mars 2026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6789C0-B27C-4EFF-B233-9BD1D86E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3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03D2D-AD62-3B4A-850F-093676E69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-728545"/>
            <a:ext cx="8676222" cy="3200400"/>
          </a:xfrm>
        </p:spPr>
        <p:txBody>
          <a:bodyPr>
            <a:normAutofit/>
          </a:bodyPr>
          <a:lstStyle/>
          <a:p>
            <a:r>
              <a:rPr lang="sv-SE" sz="8800" dirty="0">
                <a:latin typeface="Calibri" panose="020F0502020204030204" pitchFamily="34" charset="0"/>
                <a:cs typeface="Calibri" panose="020F0502020204030204" pitchFamily="34" charset="0"/>
              </a:rPr>
              <a:t>Tack till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1D0273-793A-3A4A-BD5C-01A865815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548053"/>
            <a:ext cx="8676222" cy="3503612"/>
          </a:xfrm>
        </p:spPr>
        <p:txBody>
          <a:bodyPr>
            <a:normAutofit lnSpcReduction="10000"/>
          </a:bodyPr>
          <a:lstStyle/>
          <a:p>
            <a:r>
              <a:rPr lang="sv-SE" sz="36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Teresa  </a:t>
            </a:r>
          </a:p>
          <a:p>
            <a:r>
              <a:rPr lang="sv-SE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Årsmötets ordförande och sekreterare</a:t>
            </a:r>
          </a:p>
          <a:p>
            <a:r>
              <a:rPr lang="sv-SE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Revisor och VB</a:t>
            </a:r>
          </a:p>
          <a:p>
            <a:endParaRPr lang="sv-SE" sz="3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Alla ledare &amp; funktionärer </a:t>
            </a:r>
            <a:endParaRPr lang="sv-SE" sz="3600" b="1" dirty="0">
              <a:solidFill>
                <a:srgbClr val="FFC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6789C0-B27C-4EFF-B233-9BD1D86E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  <p:sp>
        <p:nvSpPr>
          <p:cNvPr id="4" name="Hjärta 3">
            <a:extLst>
              <a:ext uri="{FF2B5EF4-FFF2-40B4-BE49-F238E27FC236}">
                <a16:creationId xmlns:a16="http://schemas.microsoft.com/office/drawing/2014/main" id="{4A259D37-6233-41C5-A9CE-8BA33ECD7BBD}"/>
              </a:ext>
            </a:extLst>
          </p:cNvPr>
          <p:cNvSpPr/>
          <p:nvPr/>
        </p:nvSpPr>
        <p:spPr>
          <a:xfrm>
            <a:off x="8767641" y="4674200"/>
            <a:ext cx="1406271" cy="114634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20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03D2D-AD62-3B4A-850F-093676E69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-728545"/>
            <a:ext cx="8676222" cy="3200400"/>
          </a:xfrm>
        </p:spPr>
        <p:txBody>
          <a:bodyPr>
            <a:normAutofit/>
          </a:bodyPr>
          <a:lstStyle/>
          <a:p>
            <a:r>
              <a:rPr lang="sv-SE" sz="8800" dirty="0">
                <a:latin typeface="Calibri" panose="020F0502020204030204" pitchFamily="34" charset="0"/>
                <a:cs typeface="Calibri" panose="020F0502020204030204" pitchFamily="34" charset="0"/>
              </a:rPr>
              <a:t>Kom ihåg: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1D0273-793A-3A4A-BD5C-01A865815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548053"/>
            <a:ext cx="8676222" cy="3503612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Ta kort på den nya styrelsen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6789C0-B27C-4EFF-B233-9BD1D86E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03D2D-AD62-3B4A-850F-093676E69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-728545"/>
            <a:ext cx="8676222" cy="3200400"/>
          </a:xfrm>
        </p:spPr>
        <p:txBody>
          <a:bodyPr>
            <a:normAutofit/>
          </a:bodyPr>
          <a:lstStyle/>
          <a:p>
            <a:r>
              <a:rPr lang="sv-SE" sz="8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1D0273-793A-3A4A-BD5C-01A865815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2548053"/>
            <a:ext cx="10058129" cy="4042318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Rösträtt har alla medlemmar oavsett medlemskap, är du inte medlem än? </a:t>
            </a:r>
            <a:endParaRPr lang="sv-SE" dirty="0">
              <a:solidFill>
                <a:schemeClr val="tx1"/>
              </a:solidFill>
            </a:endParaRPr>
          </a:p>
          <a:p>
            <a:pPr marL="571500" indent="-571500" algn="l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v-SE" sz="3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Swisha</a:t>
            </a:r>
            <a:r>
              <a:rPr lang="sv-SE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till </a:t>
            </a:r>
            <a:r>
              <a:rPr lang="sv-SE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123 580 99 83</a:t>
            </a:r>
            <a:endParaRPr lang="sv-SE" dirty="0"/>
          </a:p>
          <a:p>
            <a:pPr algn="l"/>
            <a:endParaRPr lang="sv-SE" sz="3600" b="1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6789C0-B27C-4EFF-B233-9BD1D86E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289F-2590-2345-BA2B-EA17F1A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sv-SE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dagordning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37D1A-7E4D-8048-9E17-115A04E6E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529" y="1325958"/>
            <a:ext cx="9208882" cy="532630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  Årsmötets öppnande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  Upprop, fastställande av röstlängd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  Fråga om årsmötet är behörigen utlyst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  Godkännande av dagordning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  Val av årsmötesordförande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  Val av årsmötessekreterare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  Val av justerare tillika rösträknare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  Styrelsens verksamhetsberättelse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  Styrelsens ekonomiberättelse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Revisorns berättelse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 Frågan om ansvarsfrihet för styrelsens ledamöter för det gångna året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12. Behandling av propositioner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13. Behandling av inkomna motioner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 Godkännande av årets verksamhetsplan och budgetförslag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  Val av 2-3 ledamöter för en tid av 2 år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16. Val av 2-3 ledamöter för en tid av 1 år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17. Val av revisor och revisorssuppleant för en tid av 1 år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 Val av 2 personer till valberedning för en tid av 1 år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19. Årsmötets avslutande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5B40A9-33CA-4054-B2DC-6F82D52A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289F-2590-2345-BA2B-EA17F1A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416205"/>
            <a:ext cx="9905998" cy="457200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&amp; 6. Val av årsmötesordförande och sekreterare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237D1A-7E4D-8048-9E17-115A04E6E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2" y="2597195"/>
            <a:ext cx="8898571" cy="54744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Valberedningen föreslår: Monika Andersson som mötesordförande och Kenny Åkesson som mötessekreterare.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5B40A9-33CA-4054-B2DC-6F82D52A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A7C549DD-CFC5-4945-931C-42B314F8280E}"/>
              </a:ext>
            </a:extLst>
          </p:cNvPr>
          <p:cNvSpPr txBox="1">
            <a:spLocks/>
          </p:cNvSpPr>
          <p:nvPr/>
        </p:nvSpPr>
        <p:spPr>
          <a:xfrm>
            <a:off x="2282286" y="3196681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Val av justerare/rösträknare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6EBBA02-081B-4DBC-837E-CA8B684A3C76}"/>
              </a:ext>
            </a:extLst>
          </p:cNvPr>
          <p:cNvSpPr txBox="1">
            <a:spLocks/>
          </p:cNvSpPr>
          <p:nvPr/>
        </p:nvSpPr>
        <p:spPr>
          <a:xfrm>
            <a:off x="2282286" y="389817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Valberedningen föreslår: Väljs på plats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289F-2590-2345-BA2B-EA17F1A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416205"/>
            <a:ext cx="9905998" cy="457200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Styrelsens verksamhetsberättelse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5B40A9-33CA-4054-B2DC-6F82D52A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A7C549DD-CFC5-4945-931C-42B314F8280E}"/>
              </a:ext>
            </a:extLst>
          </p:cNvPr>
          <p:cNvSpPr txBox="1">
            <a:spLocks/>
          </p:cNvSpPr>
          <p:nvPr/>
        </p:nvSpPr>
        <p:spPr>
          <a:xfrm>
            <a:off x="2282286" y="3196681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Styrelsens ekonomiberättelse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6EBBA02-081B-4DBC-837E-CA8B684A3C76}"/>
              </a:ext>
            </a:extLst>
          </p:cNvPr>
          <p:cNvSpPr txBox="1">
            <a:spLocks/>
          </p:cNvSpPr>
          <p:nvPr/>
        </p:nvSpPr>
        <p:spPr>
          <a:xfrm>
            <a:off x="2282286" y="389817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20EDFF1-94DB-4E58-B65B-D032ACB47578}"/>
              </a:ext>
            </a:extLst>
          </p:cNvPr>
          <p:cNvSpPr txBox="1">
            <a:spLocks/>
          </p:cNvSpPr>
          <p:nvPr/>
        </p:nvSpPr>
        <p:spPr>
          <a:xfrm>
            <a:off x="2278570" y="4865648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revisorns berättelse</a:t>
            </a:r>
          </a:p>
        </p:txBody>
      </p:sp>
    </p:spTree>
    <p:extLst>
      <p:ext uri="{BB962C8B-B14F-4D97-AF65-F5344CB8AC3E}">
        <p14:creationId xmlns:p14="http://schemas.microsoft.com/office/powerpoint/2010/main" val="96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289F-2590-2345-BA2B-EA17F1A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416205"/>
            <a:ext cx="9905998" cy="457200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Frågan om ansvarsfrihet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5B40A9-33CA-4054-B2DC-6F82D52A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A7C549DD-CFC5-4945-931C-42B314F8280E}"/>
              </a:ext>
            </a:extLst>
          </p:cNvPr>
          <p:cNvSpPr txBox="1">
            <a:spLocks/>
          </p:cNvSpPr>
          <p:nvPr/>
        </p:nvSpPr>
        <p:spPr>
          <a:xfrm>
            <a:off x="2282286" y="3196681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Behandling av propositioner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6EBBA02-081B-4DBC-837E-CA8B684A3C76}"/>
              </a:ext>
            </a:extLst>
          </p:cNvPr>
          <p:cNvSpPr txBox="1">
            <a:spLocks/>
          </p:cNvSpPr>
          <p:nvPr/>
        </p:nvSpPr>
        <p:spPr>
          <a:xfrm>
            <a:off x="2282286" y="389817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20EDFF1-94DB-4E58-B65B-D032ACB47578}"/>
              </a:ext>
            </a:extLst>
          </p:cNvPr>
          <p:cNvSpPr txBox="1">
            <a:spLocks/>
          </p:cNvSpPr>
          <p:nvPr/>
        </p:nvSpPr>
        <p:spPr>
          <a:xfrm>
            <a:off x="2278570" y="4865648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Behandling av motioner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C4207AF-0357-41D6-8E35-ACF71997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2" y="4035703"/>
            <a:ext cx="8898571" cy="54744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Inga lämnade propositioner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FFBB60A-D2A3-4781-9D12-FBE9BA8B8DB4}"/>
              </a:ext>
            </a:extLst>
          </p:cNvPr>
          <p:cNvSpPr txBox="1">
            <a:spLocks/>
          </p:cNvSpPr>
          <p:nvPr/>
        </p:nvSpPr>
        <p:spPr>
          <a:xfrm>
            <a:off x="2286002" y="569723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289F-2590-2345-BA2B-EA17F1A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350442"/>
            <a:ext cx="9905998" cy="703443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14. Godkännande av verksamhetsplan och budgetförslag för 2024</a:t>
            </a:r>
            <a:endParaRPr lang="sv-SE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5B40A9-33CA-4054-B2DC-6F82D52A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A7C549DD-CFC5-4945-931C-42B314F8280E}"/>
              </a:ext>
            </a:extLst>
          </p:cNvPr>
          <p:cNvSpPr txBox="1">
            <a:spLocks/>
          </p:cNvSpPr>
          <p:nvPr/>
        </p:nvSpPr>
        <p:spPr>
          <a:xfrm>
            <a:off x="2278570" y="1379349"/>
            <a:ext cx="9905998" cy="464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 av styrelsen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6EBBA02-081B-4DBC-837E-CA8B684A3C76}"/>
              </a:ext>
            </a:extLst>
          </p:cNvPr>
          <p:cNvSpPr txBox="1">
            <a:spLocks/>
          </p:cNvSpPr>
          <p:nvPr/>
        </p:nvSpPr>
        <p:spPr>
          <a:xfrm>
            <a:off x="2282286" y="389817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C4207AF-0357-41D6-8E35-ACF71997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2" y="4451340"/>
            <a:ext cx="8898571" cy="54744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Valberedningens förslag: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ORDFÖRANDE Jesper Melin,  1 år kvar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LEDAMÖTER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Emilia Thor, 1 år kvar 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Simon Lindén, 1 år kvar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Theodor Thor, 2 år  ( omval )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Desiree Kalm, 2 år  ( omval ) 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Thomas Ljungberg Fyllnadsval  1 år </a:t>
            </a:r>
          </a:p>
          <a:p>
            <a:pPr marL="0" indent="0">
              <a:buNone/>
            </a:pPr>
            <a:r>
              <a:rPr lang="sv-SE" altLang="sv-SE" b="1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Sindri</a:t>
            </a: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Johannsson 1 år ( nyvald ) 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Mats Hallin 2 år ( nyvald ) </a:t>
            </a:r>
          </a:p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Vakant plats 2 år ( nyvald ) </a:t>
            </a:r>
          </a:p>
          <a:p>
            <a:pPr marL="0" indent="0"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289F-2590-2345-BA2B-EA17F1A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416205"/>
            <a:ext cx="9905998" cy="457200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 Val av revisor och </a:t>
            </a:r>
            <a:r>
              <a:rPr lang="sv-SE" sz="4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revisorsuppleant</a:t>
            </a:r>
            <a:endParaRPr lang="sv-SE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5B40A9-33CA-4054-B2DC-6F82D52A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A7C549DD-CFC5-4945-931C-42B314F8280E}"/>
              </a:ext>
            </a:extLst>
          </p:cNvPr>
          <p:cNvSpPr txBox="1">
            <a:spLocks/>
          </p:cNvSpPr>
          <p:nvPr/>
        </p:nvSpPr>
        <p:spPr>
          <a:xfrm>
            <a:off x="2282286" y="3196681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 Val av 2 </a:t>
            </a:r>
            <a:r>
              <a:rPr lang="sv-SE" sz="4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sv-SE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för 1 år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6EBBA02-081B-4DBC-837E-CA8B684A3C76}"/>
              </a:ext>
            </a:extLst>
          </p:cNvPr>
          <p:cNvSpPr txBox="1">
            <a:spLocks/>
          </p:cNvSpPr>
          <p:nvPr/>
        </p:nvSpPr>
        <p:spPr>
          <a:xfrm>
            <a:off x="2282286" y="389817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sv-SE" altLang="sv-SE" b="1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20EDFF1-94DB-4E58-B65B-D032ACB47578}"/>
              </a:ext>
            </a:extLst>
          </p:cNvPr>
          <p:cNvSpPr txBox="1">
            <a:spLocks/>
          </p:cNvSpPr>
          <p:nvPr/>
        </p:nvSpPr>
        <p:spPr>
          <a:xfrm>
            <a:off x="2278570" y="4865648"/>
            <a:ext cx="990599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v-SE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C4207AF-0357-41D6-8E35-ACF71997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2" y="4035703"/>
            <a:ext cx="8898571" cy="54744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Valberedningens förslag: vakant, vakant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FFBB60A-D2A3-4781-9D12-FBE9BA8B8DB4}"/>
              </a:ext>
            </a:extLst>
          </p:cNvPr>
          <p:cNvSpPr txBox="1">
            <a:spLocks/>
          </p:cNvSpPr>
          <p:nvPr/>
        </p:nvSpPr>
        <p:spPr>
          <a:xfrm>
            <a:off x="2286002" y="5697231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2F2F2DA7-EB25-4D19-A99A-614F251B6FC4}"/>
              </a:ext>
            </a:extLst>
          </p:cNvPr>
          <p:cNvSpPr txBox="1">
            <a:spLocks/>
          </p:cNvSpPr>
          <p:nvPr/>
        </p:nvSpPr>
        <p:spPr>
          <a:xfrm>
            <a:off x="2282288" y="2214336"/>
            <a:ext cx="8898571" cy="54744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Valberedningens förslag: Curt Ljungberg, med </a:t>
            </a:r>
            <a:r>
              <a:rPr 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Cecilia Berggren</a:t>
            </a: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 som suppleant </a:t>
            </a:r>
            <a:b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sv-SE" altLang="sv-SE" b="1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(1år omval av båda)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03D2D-AD62-3B4A-850F-093676E69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8800" dirty="0">
                <a:latin typeface="Calibri" panose="020F0502020204030204" pitchFamily="34" charset="0"/>
                <a:cs typeface="Calibri" panose="020F0502020204030204" pitchFamily="34" charset="0"/>
              </a:rPr>
              <a:t>21. Årsmötet avslutas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1D0273-793A-3A4A-BD5C-01A865815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Tack för detta år!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6789C0-B27C-4EFF-B233-9BD1D86E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6" t="5644" r="17179"/>
          <a:stretch/>
        </p:blipFill>
        <p:spPr>
          <a:xfrm>
            <a:off x="567559" y="350442"/>
            <a:ext cx="13453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4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Nät</Template>
  <TotalTime>1927</TotalTime>
  <Words>382</Words>
  <Application>Microsoft Office PowerPoint</Application>
  <PresentationFormat>Bredbild</PresentationFormat>
  <Paragraphs>63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Nät</vt:lpstr>
      <vt:lpstr>If nerike, årsmöte</vt:lpstr>
      <vt:lpstr>först</vt:lpstr>
      <vt:lpstr>dagordning</vt:lpstr>
      <vt:lpstr>5 &amp; 6. Val av årsmötesordförande och sekreterare</vt:lpstr>
      <vt:lpstr>8. Styrelsens verksamhetsberättelse</vt:lpstr>
      <vt:lpstr>11. Frågan om ansvarsfrihet</vt:lpstr>
      <vt:lpstr>14. Godkännande av verksamhetsplan och budgetförslag för 2024</vt:lpstr>
      <vt:lpstr>18. Val av revisor och revisorsuppleant</vt:lpstr>
      <vt:lpstr>21. Årsmötet avslutas</vt:lpstr>
      <vt:lpstr>Tack till</vt:lpstr>
      <vt:lpstr>Kom ihåg: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nerikes årsmöte</dc:title>
  <dc:creator>Mona Riis</dc:creator>
  <cp:lastModifiedBy>Jesper Melin</cp:lastModifiedBy>
  <cp:revision>109</cp:revision>
  <dcterms:created xsi:type="dcterms:W3CDTF">2019-09-04T07:27:16Z</dcterms:created>
  <dcterms:modified xsi:type="dcterms:W3CDTF">2026-03-02T16:39:36Z</dcterms:modified>
</cp:coreProperties>
</file>